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6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7" r:id="rId16"/>
    <p:sldId id="2076137985" r:id="rId17"/>
    <p:sldId id="2076137983" r:id="rId18"/>
    <p:sldId id="2076137981" r:id="rId19"/>
    <p:sldId id="2076137982" r:id="rId20"/>
    <p:sldId id="2076137980" r:id="rId21"/>
    <p:sldId id="2076137977" r:id="rId22"/>
    <p:sldId id="2076137239" r:id="rId23"/>
    <p:sldId id="3766" r:id="rId24"/>
    <p:sldId id="34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7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2076137239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/>
    <p:restoredTop sz="92772"/>
  </p:normalViewPr>
  <p:slideViewPr>
    <p:cSldViewPr snapToGrid="0" snapToObjects="1">
      <p:cViewPr varScale="1">
        <p:scale>
          <a:sx n="136" d="100"/>
          <a:sy n="136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4/6/23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13" Type="http://schemas.openxmlformats.org/officeDocument/2006/relationships/image" Target="../media/image137.png"/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tiff"/><Relationship Id="rId18" Type="http://schemas.openxmlformats.org/officeDocument/2006/relationships/image" Target="../media/image153.tiff"/><Relationship Id="rId26" Type="http://schemas.openxmlformats.org/officeDocument/2006/relationships/image" Target="../media/image161.emf"/><Relationship Id="rId3" Type="http://schemas.openxmlformats.org/officeDocument/2006/relationships/image" Target="../media/image138.png"/><Relationship Id="rId21" Type="http://schemas.openxmlformats.org/officeDocument/2006/relationships/image" Target="../media/image156.tiff"/><Relationship Id="rId7" Type="http://schemas.openxmlformats.org/officeDocument/2006/relationships/image" Target="../media/image142.png"/><Relationship Id="rId12" Type="http://schemas.openxmlformats.org/officeDocument/2006/relationships/image" Target="../media/image147.tiff"/><Relationship Id="rId17" Type="http://schemas.openxmlformats.org/officeDocument/2006/relationships/image" Target="../media/image152.tiff"/><Relationship Id="rId25" Type="http://schemas.openxmlformats.org/officeDocument/2006/relationships/image" Target="../media/image16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1.png"/><Relationship Id="rId20" Type="http://schemas.openxmlformats.org/officeDocument/2006/relationships/image" Target="../media/image155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1.png"/><Relationship Id="rId11" Type="http://schemas.openxmlformats.org/officeDocument/2006/relationships/image" Target="../media/image146.tiff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tiff"/><Relationship Id="rId28" Type="http://schemas.openxmlformats.org/officeDocument/2006/relationships/image" Target="../media/image163.png"/><Relationship Id="rId10" Type="http://schemas.openxmlformats.org/officeDocument/2006/relationships/image" Target="../media/image145.tiff"/><Relationship Id="rId19" Type="http://schemas.openxmlformats.org/officeDocument/2006/relationships/image" Target="../media/image154.tiff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emf"/><Relationship Id="rId22" Type="http://schemas.openxmlformats.org/officeDocument/2006/relationships/image" Target="../media/image157.tiff"/><Relationship Id="rId27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82" Type="http://schemas.openxmlformats.org/officeDocument/2006/relationships/image" Target="../media/image100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83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6.gif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e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E246B48-1947-3147-56AF-AF139A31A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819922"/>
            <a:ext cx="7589071" cy="4316719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22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0588" y="2890307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8697" y="3311846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6010</TotalTime>
  <Words>1132</Words>
  <Application>Microsoft Macintosh PowerPoint</Application>
  <PresentationFormat>Widescreen</PresentationFormat>
  <Paragraphs>265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Architectural Overview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Products and Projects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298</cp:revision>
  <dcterms:created xsi:type="dcterms:W3CDTF">2020-11-17T10:12:06Z</dcterms:created>
  <dcterms:modified xsi:type="dcterms:W3CDTF">2023-04-06T18:00:02Z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